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390000" y="103535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Image</a:t>
            </a:r>
            <a:r>
              <a:rPr lang="en" sz="6000"/>
              <a:t> </a:t>
            </a:r>
            <a:r>
              <a:rPr b="1" i="1" lang="en" sz="6000"/>
              <a:t>Steganography</a:t>
            </a:r>
            <a:endParaRPr b="1" i="1"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Ashish Gupta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Art of hiding data in plain sight!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>
            <p:ph idx="4294967295" type="title"/>
          </p:nvPr>
        </p:nvSpPr>
        <p:spPr>
          <a:xfrm>
            <a:off x="-512250" y="1166250"/>
            <a:ext cx="50607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You!</a:t>
            </a:r>
            <a:endParaRPr sz="60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600"/>
          </a:p>
        </p:txBody>
      </p:sp>
      <p:pic>
        <p:nvPicPr>
          <p:cNvPr id="165" name="Google Shape;165;p34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227375" y="457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are images?</a:t>
            </a:r>
            <a:endParaRPr sz="3600"/>
          </a:p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227375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Number matrices ( Eg. 600 * 600)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Each number → Color intensity.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2 types: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GrayScale ( 600*600*1)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>
                <a:solidFill>
                  <a:srgbClr val="45818E"/>
                </a:solidFill>
              </a:rPr>
              <a:t>Colored (600*600*3)</a:t>
            </a:r>
            <a:r>
              <a:rPr lang="en" sz="2400"/>
              <a:t> where 3 represents each of </a:t>
            </a:r>
            <a:r>
              <a:rPr lang="en" sz="2400">
                <a:solidFill>
                  <a:srgbClr val="FF0000"/>
                </a:solidFill>
              </a:rPr>
              <a:t>red</a:t>
            </a:r>
            <a:r>
              <a:rPr lang="en" sz="2400"/>
              <a:t>, </a:t>
            </a:r>
            <a:r>
              <a:rPr lang="en" sz="2400">
                <a:solidFill>
                  <a:srgbClr val="00FF00"/>
                </a:solidFill>
              </a:rPr>
              <a:t>green</a:t>
            </a:r>
            <a:r>
              <a:rPr lang="en" sz="2400"/>
              <a:t>, </a:t>
            </a:r>
            <a:r>
              <a:rPr lang="en" sz="2400">
                <a:solidFill>
                  <a:srgbClr val="0000FF"/>
                </a:solidFill>
              </a:rPr>
              <a:t>blue</a:t>
            </a:r>
            <a:endParaRPr sz="2400">
              <a:solidFill>
                <a:srgbClr val="0000FF"/>
              </a:solidFill>
            </a:endParaRPr>
          </a:p>
        </p:txBody>
      </p:sp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450" y="758875"/>
            <a:ext cx="4277550" cy="27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313700" y="33467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image has no data</a:t>
            </a:r>
            <a:endParaRPr/>
          </a:p>
        </p:txBody>
      </p:sp>
      <p:sp>
        <p:nvSpPr>
          <p:cNvPr id="121" name="Google Shape;121;p27"/>
          <p:cNvSpPr txBox="1"/>
          <p:nvPr>
            <p:ph type="title"/>
          </p:nvPr>
        </p:nvSpPr>
        <p:spPr>
          <a:xfrm>
            <a:off x="4947100" y="33467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Harry potter and </a:t>
            </a:r>
            <a:r>
              <a:rPr lang="en">
                <a:solidFill>
                  <a:srgbClr val="FFFFFF"/>
                </a:solidFill>
              </a:rPr>
              <a:t>sorcerer's</a:t>
            </a:r>
            <a:r>
              <a:rPr lang="en">
                <a:solidFill>
                  <a:srgbClr val="FFFFFF"/>
                </a:solidFill>
              </a:rPr>
              <a:t> stone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38" y="236700"/>
            <a:ext cx="4055933" cy="304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533" y="228600"/>
            <a:ext cx="4055933" cy="304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/>
          <p:nvPr>
            <p:ph type="title"/>
          </p:nvPr>
        </p:nvSpPr>
        <p:spPr>
          <a:xfrm>
            <a:off x="457750" y="707025"/>
            <a:ext cx="7902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But they look the same?</a:t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This is exactly why data is hidden into an image!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0" y="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1: Putting data into image</a:t>
            </a:r>
            <a:endParaRPr/>
          </a:p>
        </p:txBody>
      </p:sp>
      <p:sp>
        <p:nvSpPr>
          <p:cNvPr id="134" name="Google Shape;134;p29"/>
          <p:cNvSpPr txBox="1"/>
          <p:nvPr>
            <p:ph idx="1" type="subTitle"/>
          </p:nvPr>
        </p:nvSpPr>
        <p:spPr>
          <a:xfrm>
            <a:off x="0" y="1456024"/>
            <a:ext cx="4045200" cy="33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Each pixel is stored as binary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Convert message to binary (Ex CAT in the image → 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Select numbers of image one by one and convert them to binary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Take 2 bits from message at a time and store these 2 bits into last positions of image binary numbers.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Done!</a:t>
            </a:r>
            <a:endParaRPr/>
          </a:p>
        </p:txBody>
      </p:sp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025" y="0"/>
            <a:ext cx="51809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0" y="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2: Extracting Data</a:t>
            </a:r>
            <a:endParaRPr/>
          </a:p>
        </p:txBody>
      </p:sp>
      <p:sp>
        <p:nvSpPr>
          <p:cNvPr id="141" name="Google Shape;141;p30"/>
          <p:cNvSpPr txBox="1"/>
          <p:nvPr>
            <p:ph idx="1" type="subTitle"/>
          </p:nvPr>
        </p:nvSpPr>
        <p:spPr>
          <a:xfrm>
            <a:off x="133000" y="1434449"/>
            <a:ext cx="4045200" cy="3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Read the image numbers one by one and convert to binary.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Take the 2 bits and append them as a string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Read the whole string as Ascii characters taking 8 bits at a time.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/>
              <a:t>Ex(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11000011100001</a:t>
            </a:r>
            <a:r>
              <a:rPr lang="en"/>
              <a:t>→ AA(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1100001 + 1100001)</a:t>
            </a:r>
            <a:r>
              <a:rPr lang="en"/>
              <a:t>)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142" name="Google Shape;1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450" y="128300"/>
            <a:ext cx="4220825" cy="484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08426" cy="393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1"/>
          <p:cNvSpPr txBox="1"/>
          <p:nvPr/>
        </p:nvSpPr>
        <p:spPr>
          <a:xfrm>
            <a:off x="1047975" y="4324400"/>
            <a:ext cx="7263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Proxima Nova"/>
                <a:ea typeface="Proxima Nova"/>
                <a:cs typeface="Proxima Nova"/>
                <a:sym typeface="Proxima Nova"/>
              </a:rPr>
              <a:t>Whole Process</a:t>
            </a:r>
            <a:endParaRPr sz="36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type="title"/>
          </p:nvPr>
        </p:nvSpPr>
        <p:spPr>
          <a:xfrm>
            <a:off x="490250" y="277050"/>
            <a:ext cx="8110500" cy="434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Let’s get into live action!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encrypt entire text of </a:t>
            </a:r>
            <a:r>
              <a:rPr b="1" lang="en"/>
              <a:t>Harry Potter - Part 1</a:t>
            </a:r>
            <a:r>
              <a:rPr lang="en"/>
              <a:t> in a mushroom’s image!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/>
          <p:nvPr>
            <p:ph type="title"/>
          </p:nvPr>
        </p:nvSpPr>
        <p:spPr>
          <a:xfrm>
            <a:off x="311700" y="13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59" name="Google Shape;159;p33"/>
          <p:cNvSpPr txBox="1"/>
          <p:nvPr>
            <p:ph idx="1" type="body"/>
          </p:nvPr>
        </p:nvSpPr>
        <p:spPr>
          <a:xfrm>
            <a:off x="251475" y="796775"/>
            <a:ext cx="8520600" cy="4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Thus data can be hidden in plain sight from the unauthorised user and can be </a:t>
            </a:r>
            <a:r>
              <a:rPr lang="en" sz="2400"/>
              <a:t>delivered</a:t>
            </a:r>
            <a:r>
              <a:rPr lang="en" sz="2400"/>
              <a:t> anywhere across the globe. Steganography is the way to maintain secret communication between 2 parties.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Hence applications include: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Secret medical data of celebrities.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Password database of a company.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Secret project reports, contract papers etc.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Other infinite solutions being researched!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